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63722" autoAdjust="0"/>
  </p:normalViewPr>
  <p:slideViewPr>
    <p:cSldViewPr snapToGrid="0">
      <p:cViewPr varScale="1">
        <p:scale>
          <a:sx n="45" d="100"/>
          <a:sy n="45" d="100"/>
        </p:scale>
        <p:origin x="19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06/09/2023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&lt;click&gt;. As we can see &lt;click&gt;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&lt;click&gt; is always “true” and can never be changed. However, because we have this &lt;click&gt; condition and break statement, the loop will terminate at “</a:t>
            </a:r>
            <a:r>
              <a:rPr lang="en-PH" dirty="0" err="1"/>
              <a:t>i</a:t>
            </a:r>
            <a:r>
              <a:rPr lang="en-PH" dirty="0"/>
              <a:t>=15”. Also because of this &lt;click&gt; continue statement before the call to </a:t>
            </a:r>
            <a:r>
              <a:rPr lang="en-PH" dirty="0" err="1"/>
              <a:t>cout</a:t>
            </a:r>
            <a:r>
              <a:rPr lang="en-PH" dirty="0"/>
              <a:t>, the program will not print 5 and 12 in the screen, and instead shall continue to the next iteration.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have…).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&lt;click&gt;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&lt;click&gt; so when we try to print p again, we are faced with “segmentation fault error”, terminates the program and preventing us our &lt;click&gt;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&lt;click&gt; “greeting”. We then started a range-based for-loop to iterate through “greeting”. &lt;click&gt;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a:t>
            </a:r>
            <a:r>
              <a:rPr lang="en-PH" dirty="0" err="1"/>
              <a:t>ouput</a:t>
            </a:r>
            <a:r>
              <a:rPr lang="en-PH" dirty="0"/>
              <a: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2 sections. The first section is a rundown of prerequisite topics needed for our exercise solution. These are concepts that are not taught in the course module and would give us a more modern approach to our solution. The second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&lt;click&gt;. In this case </a:t>
            </a:r>
            <a:r>
              <a:rPr lang="en-PH" dirty="0" err="1"/>
              <a:t>i</a:t>
            </a:r>
            <a:r>
              <a:rPr lang="en-PH" dirty="0"/>
              <a:t>=10. (Don’t worry about the keyword “auto”, I will discuss it when we get to part 2).</a:t>
            </a:r>
          </a:p>
          <a:p>
            <a:endParaRPr lang="en-PH" dirty="0"/>
          </a:p>
          <a:p>
            <a:r>
              <a:rPr lang="en-PH" dirty="0"/>
              <a:t>Then we set the condition or limit. &lt;click&gt;. That is </a:t>
            </a:r>
            <a:r>
              <a:rPr lang="en-PH" dirty="0" err="1"/>
              <a:t>i</a:t>
            </a:r>
            <a:r>
              <a:rPr lang="en-PH" dirty="0"/>
              <a:t>&lt;10. Then we tell the loop how to update the iterator in each step of iteration. &lt;click&gt;. That is increment by one. And then &lt;click&gt; we go to the loop body which tells the program what to do while the condition is still met.  In this case print the value of i+1. &lt;click&gt;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&lt;click&gt;. Then we set the condition &lt;click&gt;. In this case increment </a:t>
            </a:r>
            <a:r>
              <a:rPr lang="en-PH" dirty="0" err="1"/>
              <a:t>i</a:t>
            </a:r>
            <a:r>
              <a:rPr lang="en-PH" dirty="0"/>
              <a:t> and compare to 10. &lt;click&gt; And then &lt;click&gt; we go to the loop body which tells the program what to do while the condition is still met.  In this case print the value of </a:t>
            </a:r>
            <a:r>
              <a:rPr lang="en-PH" dirty="0" err="1"/>
              <a:t>i</a:t>
            </a:r>
            <a:r>
              <a:rPr lang="en-PH" dirty="0"/>
              <a:t>. &lt;click&gt; The output is the program prints numbers from 1 to 10 to the screen. &lt;click&gt;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&lt;click&gt;. Then &lt;click&gt; we go to the loop body which tells the program what to do while the condition is still met. Then we set the condition at the end of the block&lt;click&gt;. In this case increment </a:t>
            </a:r>
            <a:r>
              <a:rPr lang="en-PH" dirty="0" err="1"/>
              <a:t>i</a:t>
            </a:r>
            <a:r>
              <a:rPr lang="en-PH" dirty="0"/>
              <a:t> and compare to 10. &lt;click&gt; And In this case print the value of </a:t>
            </a:r>
            <a:r>
              <a:rPr lang="en-PH" dirty="0" err="1"/>
              <a:t>i</a:t>
            </a:r>
            <a:r>
              <a:rPr lang="en-PH" dirty="0"/>
              <a:t>. &lt;click&gt; The output is the program prints numbers from 0 to 10 to the screen. &lt;click&gt;. The output is different from while loop &lt;click&gt; although they have the same condition. This is because in do-while &lt;click&gt;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06/09/2023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06/09/2023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 Video</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1"/>
            <a:ext cx="7120614" cy="113693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4"/>
            <a:ext cx="6921320" cy="121139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1512</TotalTime>
  <Words>3225</Words>
  <Application>Microsoft Office PowerPoint</Application>
  <PresentationFormat>Widescreen</PresentationFormat>
  <Paragraphs>149</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13</cp:revision>
  <dcterms:created xsi:type="dcterms:W3CDTF">2023-09-04T04:13:16Z</dcterms:created>
  <dcterms:modified xsi:type="dcterms:W3CDTF">2023-09-06T12:31:52Z</dcterms:modified>
</cp:coreProperties>
</file>